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507" r:id="rId2"/>
    <p:sldId id="1514" r:id="rId3"/>
    <p:sldId id="1515" r:id="rId4"/>
    <p:sldId id="1516" r:id="rId5"/>
    <p:sldId id="1517" r:id="rId6"/>
    <p:sldId id="151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90" y="2537943"/>
            <a:ext cx="8809148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404. LAMDANG KA TOPA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My Wonderful Lord </a:t>
            </a:r>
          </a:p>
          <a:p>
            <a:r>
              <a:rPr lang="en-US" sz="1500" dirty="0"/>
              <a:t>Late 107:31</a:t>
            </a:r>
          </a:p>
          <a:p>
            <a:r>
              <a:rPr lang="en-US" sz="1500" dirty="0"/>
              <a:t> Rev. </a:t>
            </a:r>
            <a:r>
              <a:rPr lang="en-US" sz="1500" dirty="0" err="1"/>
              <a:t>Haldor</a:t>
            </a:r>
            <a:r>
              <a:rPr lang="en-US" sz="1500" dirty="0"/>
              <a:t> </a:t>
            </a:r>
            <a:r>
              <a:rPr lang="en-US" sz="1500" dirty="0" err="1"/>
              <a:t>Lillenas</a:t>
            </a:r>
            <a:r>
              <a:rPr lang="en-US" sz="1500" dirty="0"/>
              <a:t>, 1885-1959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6385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nungsang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94712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misiangte’n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hi ta,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49228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4034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70495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13444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210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404. LAMDANG KA TOPA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2018-12-15T06:57:40Z</dcterms:modified>
</cp:coreProperties>
</file>